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925" autoAdjust="0"/>
    <p:restoredTop sz="94660"/>
  </p:normalViewPr>
  <p:slideViewPr>
    <p:cSldViewPr>
      <p:cViewPr varScale="1">
        <p:scale>
          <a:sx n="126" d="100"/>
          <a:sy n="126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C9D44-F9DD-4E7C-8EB6-8E26A93D8540}" type="datetimeFigureOut">
              <a:rPr lang="ko-KR" altLang="en-US" smtClean="0"/>
              <a:pPr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F1B14-7EC7-4FB5-AE27-7DDBDAC8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osspayment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07" y="1714488"/>
            <a:ext cx="4429155" cy="29508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직사각형 5"/>
          <p:cNvSpPr/>
          <p:nvPr/>
        </p:nvSpPr>
        <p:spPr>
          <a:xfrm>
            <a:off x="857224" y="2000240"/>
            <a:ext cx="642942" cy="2143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1714488"/>
            <a:ext cx="4373533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직사각형 7"/>
          <p:cNvSpPr/>
          <p:nvPr/>
        </p:nvSpPr>
        <p:spPr>
          <a:xfrm>
            <a:off x="6500826" y="2549073"/>
            <a:ext cx="71438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14282" y="478632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1400" dirty="0" smtClean="0">
                <a:latin typeface="+mj-lt"/>
                <a:hlinkClick r:id="rId4"/>
              </a:rPr>
              <a:t>https://www.tosspayments.com/</a:t>
            </a:r>
            <a:r>
              <a:rPr lang="en-US" altLang="ko-KR" sz="1400" dirty="0" smtClean="0">
                <a:latin typeface="+mj-lt"/>
              </a:rPr>
              <a:t> </a:t>
            </a:r>
            <a:r>
              <a:rPr lang="ko-KR" altLang="en-US" sz="1400" dirty="0" smtClean="0">
                <a:latin typeface="+mj-lt"/>
              </a:rPr>
              <a:t>접속</a:t>
            </a:r>
            <a:endParaRPr lang="en-US" altLang="ko-KR" sz="1400" dirty="0" smtClean="0">
              <a:latin typeface="+mj-lt"/>
            </a:endParaRPr>
          </a:p>
          <a:p>
            <a:pPr marL="342900" indent="-342900"/>
            <a:r>
              <a:rPr lang="en-US" altLang="ko-KR" sz="1400" dirty="0" smtClean="0">
                <a:latin typeface="+mj-lt"/>
              </a:rPr>
              <a:t>1. </a:t>
            </a:r>
            <a:r>
              <a:rPr lang="en-US" altLang="ko-KR" sz="1400" smtClean="0">
                <a:latin typeface="+mj-lt"/>
              </a:rPr>
              <a:t>“</a:t>
            </a:r>
            <a:r>
              <a:rPr lang="ko-KR" altLang="en-US" sz="1400" smtClean="0">
                <a:latin typeface="+mj-lt"/>
              </a:rPr>
              <a:t>결제서비스</a:t>
            </a:r>
            <a:r>
              <a:rPr lang="en-US" altLang="ko-KR" sz="1400" dirty="0" smtClean="0">
                <a:latin typeface="+mj-lt"/>
              </a:rPr>
              <a:t>”</a:t>
            </a:r>
            <a:r>
              <a:rPr lang="ko-KR" altLang="en-US" sz="1400" dirty="0" smtClean="0">
                <a:latin typeface="+mj-lt"/>
              </a:rPr>
              <a:t> </a:t>
            </a:r>
            <a:r>
              <a:rPr lang="en-US" altLang="ko-KR" sz="1400" dirty="0" smtClean="0">
                <a:latin typeface="+mj-lt"/>
              </a:rPr>
              <a:t>&gt; “</a:t>
            </a:r>
            <a:r>
              <a:rPr lang="ko-KR" altLang="en-US" sz="1400" dirty="0" smtClean="0">
                <a:latin typeface="+mj-lt"/>
              </a:rPr>
              <a:t>모든결제서비스</a:t>
            </a:r>
            <a:r>
              <a:rPr lang="en-US" altLang="ko-KR" sz="1400" dirty="0" smtClean="0">
                <a:latin typeface="+mj-lt"/>
              </a:rPr>
              <a:t>”</a:t>
            </a:r>
            <a:r>
              <a:rPr lang="ko-KR" altLang="en-US" sz="1400" dirty="0" smtClean="0">
                <a:latin typeface="+mj-lt"/>
              </a:rPr>
              <a:t> 클릭</a:t>
            </a:r>
            <a:endParaRPr lang="ko-KR" altLang="en-US" sz="1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357166"/>
            <a:ext cx="6572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토스페이먼츠 제휴가입</a:t>
            </a:r>
            <a:endParaRPr lang="en-US" altLang="ko-KR" sz="2400" dirty="0" smtClean="0"/>
          </a:p>
          <a:p>
            <a:endParaRPr lang="en-US" altLang="ko-KR" sz="1400" dirty="0"/>
          </a:p>
          <a:p>
            <a:pPr marL="342900" indent="-342900"/>
            <a:r>
              <a:rPr lang="ko-KR" altLang="en-US" sz="1400" dirty="0" smtClean="0"/>
              <a:t>카드 수수료 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3.1</a:t>
            </a:r>
            <a:r>
              <a:rPr lang="en-US" altLang="ko-KR" sz="1400" dirty="0" smtClean="0"/>
              <a:t>%</a:t>
            </a:r>
          </a:p>
          <a:p>
            <a:pPr marL="342900" indent="-342900"/>
            <a:r>
              <a:rPr lang="ko-KR" altLang="en-US" sz="1400" dirty="0" smtClean="0"/>
              <a:t>제휴가입하는 </a:t>
            </a:r>
            <a:r>
              <a:rPr lang="ko-KR" altLang="en-US" sz="1400" smtClean="0"/>
              <a:t>방법을 </a:t>
            </a:r>
            <a:r>
              <a:rPr lang="ko-KR" altLang="en-US" sz="1400" smtClean="0"/>
              <a:t>안내드립니다</a:t>
            </a:r>
            <a:r>
              <a:rPr lang="en-US" altLang="ko-KR" sz="1400" smtClean="0"/>
              <a:t>. </a:t>
            </a:r>
            <a:r>
              <a:rPr lang="ko-KR" altLang="en-US" sz="1400" dirty="0" smtClean="0"/>
              <a:t>절차에 따라 진행해주세요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4857760"/>
            <a:ext cx="3643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1400" dirty="0" smtClean="0">
                <a:latin typeface="+mj-lt"/>
              </a:rPr>
              <a:t>2. “</a:t>
            </a:r>
            <a:r>
              <a:rPr lang="ko-KR" altLang="en-US" sz="1400" dirty="0" smtClean="0">
                <a:latin typeface="+mj-lt"/>
              </a:rPr>
              <a:t>이용신청하기</a:t>
            </a:r>
            <a:r>
              <a:rPr lang="en-US" altLang="ko-KR" sz="1400" dirty="0" smtClean="0">
                <a:latin typeface="+mj-lt"/>
              </a:rPr>
              <a:t>”</a:t>
            </a:r>
            <a:r>
              <a:rPr lang="ko-KR" altLang="en-US" sz="1400" dirty="0" smtClean="0">
                <a:latin typeface="+mj-lt"/>
              </a:rPr>
              <a:t> 클릭</a:t>
            </a:r>
            <a:endParaRPr lang="ko-KR" altLang="en-US" sz="14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428728" y="1071546"/>
            <a:ext cx="1285884" cy="2143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42910" y="2786058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j-lt"/>
              </a:rPr>
              <a:t>3. “</a:t>
            </a:r>
            <a:r>
              <a:rPr lang="ko-KR" altLang="en-US" sz="1400" dirty="0" smtClean="0">
                <a:latin typeface="+mj-lt"/>
              </a:rPr>
              <a:t>사업자등록번호</a:t>
            </a:r>
            <a:r>
              <a:rPr lang="en-US" altLang="ko-KR" sz="1400" dirty="0" smtClean="0">
                <a:latin typeface="+mj-lt"/>
              </a:rPr>
              <a:t>”</a:t>
            </a:r>
            <a:r>
              <a:rPr lang="ko-KR" altLang="en-US" sz="1400" dirty="0" smtClean="0">
                <a:latin typeface="+mj-lt"/>
              </a:rPr>
              <a:t> 입력</a:t>
            </a:r>
            <a:endParaRPr lang="ko-KR" altLang="en-US" sz="1400" dirty="0">
              <a:latin typeface="+mj-lt"/>
            </a:endParaRPr>
          </a:p>
        </p:txBody>
      </p:sp>
      <p:pic>
        <p:nvPicPr>
          <p:cNvPr id="10" name="그림 9" descr="3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3983864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그림 11" descr="4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14290"/>
            <a:ext cx="3569652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직사각형 12"/>
          <p:cNvSpPr/>
          <p:nvPr/>
        </p:nvSpPr>
        <p:spPr>
          <a:xfrm>
            <a:off x="1285852" y="1071546"/>
            <a:ext cx="2286016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5572132" y="1000108"/>
            <a:ext cx="2286016" cy="380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072066" y="2786058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4. “</a:t>
            </a:r>
            <a:r>
              <a:rPr lang="ko-KR" altLang="en-US" sz="1400" dirty="0" smtClean="0"/>
              <a:t>홈페이지주소</a:t>
            </a:r>
            <a:r>
              <a:rPr lang="en-US" altLang="ko-KR" sz="1400" dirty="0" smtClean="0"/>
              <a:t>”</a:t>
            </a:r>
            <a:r>
              <a:rPr lang="ko-KR" altLang="en-US" sz="1400" dirty="0" smtClean="0"/>
              <a:t> 입력</a:t>
            </a:r>
            <a:endParaRPr lang="ko-KR" altLang="en-US" sz="1400" dirty="0"/>
          </a:p>
        </p:txBody>
      </p:sp>
      <p:pic>
        <p:nvPicPr>
          <p:cNvPr id="16" name="그림 15" descr="5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329593"/>
            <a:ext cx="3562018" cy="29349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그림 16" descr="6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9256" y="3264099"/>
            <a:ext cx="2871420" cy="29509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TextBox 17"/>
          <p:cNvSpPr txBox="1"/>
          <p:nvPr/>
        </p:nvSpPr>
        <p:spPr>
          <a:xfrm>
            <a:off x="571472" y="6357958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5</a:t>
            </a:r>
            <a:r>
              <a:rPr lang="en-US" altLang="ko-KR" sz="1400" dirty="0" smtClean="0"/>
              <a:t>. “</a:t>
            </a:r>
            <a:r>
              <a:rPr lang="ko-KR" altLang="en-US" sz="1400" dirty="0" smtClean="0"/>
              <a:t>호스팅사 이용</a:t>
            </a:r>
            <a:r>
              <a:rPr lang="en-US" altLang="ko-KR" sz="1400" dirty="0" smtClean="0"/>
              <a:t>”</a:t>
            </a:r>
            <a:r>
              <a:rPr lang="ko-KR" altLang="en-US" sz="1400" dirty="0" smtClean="0"/>
              <a:t>클릭</a:t>
            </a:r>
            <a:endParaRPr lang="ko-KR" altLang="en-US" sz="1400" dirty="0"/>
          </a:p>
        </p:txBody>
      </p:sp>
      <p:sp>
        <p:nvSpPr>
          <p:cNvPr id="19" name="직사각형 18"/>
          <p:cNvSpPr/>
          <p:nvPr/>
        </p:nvSpPr>
        <p:spPr>
          <a:xfrm>
            <a:off x="1071538" y="4764297"/>
            <a:ext cx="2500330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/>
          <p:cNvCxnSpPr/>
          <p:nvPr/>
        </p:nvCxnSpPr>
        <p:spPr>
          <a:xfrm rot="10800000" flipV="1">
            <a:off x="1500166" y="4335669"/>
            <a:ext cx="1428760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71802" y="4192793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mtClean="0">
                <a:solidFill>
                  <a:srgbClr val="FF0000"/>
                </a:solidFill>
              </a:rPr>
              <a:t>클릭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929322" y="5429264"/>
            <a:ext cx="1785950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4" name="직선 화살표 연결선 23"/>
          <p:cNvCxnSpPr/>
          <p:nvPr/>
        </p:nvCxnSpPr>
        <p:spPr>
          <a:xfrm rot="10800000" flipV="1">
            <a:off x="7143768" y="5121486"/>
            <a:ext cx="928662" cy="3792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072462" y="4907173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클릭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29256" y="6286520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6. “</a:t>
            </a:r>
            <a:r>
              <a:rPr lang="ko-KR" altLang="en-US" sz="1400" dirty="0" smtClean="0"/>
              <a:t>업체검색</a:t>
            </a:r>
            <a:r>
              <a:rPr lang="en-US" altLang="ko-KR" sz="1400" dirty="0" smtClean="0"/>
              <a:t>”</a:t>
            </a:r>
            <a:r>
              <a:rPr lang="ko-KR" altLang="en-US" sz="1400" dirty="0" smtClean="0"/>
              <a:t> 클릭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7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4330386" cy="40268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그림 7" descr="8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85728"/>
            <a:ext cx="3160445" cy="39905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직사각형 8"/>
          <p:cNvSpPr/>
          <p:nvPr/>
        </p:nvSpPr>
        <p:spPr>
          <a:xfrm>
            <a:off x="857224" y="1428736"/>
            <a:ext cx="2714644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57224" y="4572008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7. “</a:t>
            </a:r>
            <a:r>
              <a:rPr lang="ko-KR" altLang="en-US" sz="1400" dirty="0" smtClean="0"/>
              <a:t>애니위즈</a:t>
            </a:r>
            <a:r>
              <a:rPr lang="en-US" altLang="ko-KR" sz="1400" dirty="0" smtClean="0"/>
              <a:t>” </a:t>
            </a:r>
            <a:r>
              <a:rPr lang="ko-KR" altLang="en-US" sz="1400" dirty="0" smtClean="0"/>
              <a:t>검색 후 클릭</a:t>
            </a:r>
            <a:endParaRPr lang="ko-KR" altLang="en-US" sz="1400" dirty="0"/>
          </a:p>
        </p:txBody>
      </p:sp>
      <p:cxnSp>
        <p:nvCxnSpPr>
          <p:cNvPr id="11" name="직선 화살표 연결선 10"/>
          <p:cNvCxnSpPr/>
          <p:nvPr/>
        </p:nvCxnSpPr>
        <p:spPr>
          <a:xfrm rot="10800000">
            <a:off x="1428728" y="2071678"/>
            <a:ext cx="1428760" cy="214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488" y="207167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클릭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2132" y="4500570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8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개인정보 입력 및 안내에 따라진행</a:t>
            </a:r>
            <a:endParaRPr lang="ko-KR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78</Words>
  <Application>Microsoft Office PowerPoint</Application>
  <PresentationFormat>화면 슬라이드 쇼(4:3)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FEEL</dc:creator>
  <cp:lastModifiedBy>FEEL</cp:lastModifiedBy>
  <cp:revision>9</cp:revision>
  <dcterms:created xsi:type="dcterms:W3CDTF">2024-02-23T02:43:36Z</dcterms:created>
  <dcterms:modified xsi:type="dcterms:W3CDTF">2024-02-23T04:41:26Z</dcterms:modified>
</cp:coreProperties>
</file>